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</p:sldIdLst>
  <p:sldSz cx="18288000" cy="10287000"/>
  <p:notesSz cx="6858000" cy="9144000"/>
  <p:embeddedFontLst>
    <p:embeddedFont>
      <p:font typeface="Quicksand Bold" panose="020B0604020202020204" charset="0"/>
      <p:regular r:id="rId3"/>
    </p:embeddedFont>
    <p:embeddedFont>
      <p:font typeface="Quicksand Semi-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870"/>
            <a:ext cx="18288000" cy="10207260"/>
          </a:xfrm>
          <a:custGeom>
            <a:avLst/>
            <a:gdLst/>
            <a:ahLst/>
            <a:cxnLst/>
            <a:rect l="l" t="t" r="r" b="b"/>
            <a:pathLst>
              <a:path w="18288000" h="10207260">
                <a:moveTo>
                  <a:pt x="0" y="0"/>
                </a:moveTo>
                <a:lnTo>
                  <a:pt x="18288000" y="0"/>
                </a:lnTo>
                <a:lnTo>
                  <a:pt x="18288000" y="10207260"/>
                </a:lnTo>
                <a:lnTo>
                  <a:pt x="0" y="1020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38814" y="39872"/>
            <a:ext cx="5449186" cy="5103628"/>
          </a:xfrm>
          <a:custGeom>
            <a:avLst/>
            <a:gdLst/>
            <a:ahLst/>
            <a:cxnLst/>
            <a:rect l="l" t="t" r="r" b="b"/>
            <a:pathLst>
              <a:path w="5449186" h="5103628">
                <a:moveTo>
                  <a:pt x="0" y="0"/>
                </a:moveTo>
                <a:lnTo>
                  <a:pt x="5449186" y="0"/>
                </a:lnTo>
                <a:lnTo>
                  <a:pt x="5449186" y="5103628"/>
                </a:lnTo>
                <a:lnTo>
                  <a:pt x="0" y="5103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143500"/>
            <a:ext cx="3708105" cy="5103628"/>
          </a:xfrm>
          <a:custGeom>
            <a:avLst/>
            <a:gdLst/>
            <a:ahLst/>
            <a:cxnLst/>
            <a:rect l="l" t="t" r="r" b="b"/>
            <a:pathLst>
              <a:path w="3708105" h="5103628">
                <a:moveTo>
                  <a:pt x="0" y="0"/>
                </a:moveTo>
                <a:lnTo>
                  <a:pt x="3708105" y="0"/>
                </a:lnTo>
                <a:lnTo>
                  <a:pt x="3708105" y="5103628"/>
                </a:lnTo>
                <a:lnTo>
                  <a:pt x="0" y="5103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3895" y="2166384"/>
            <a:ext cx="3282802" cy="3189767"/>
          </a:xfrm>
          <a:custGeom>
            <a:avLst/>
            <a:gdLst/>
            <a:ahLst/>
            <a:cxnLst/>
            <a:rect l="l" t="t" r="r" b="b"/>
            <a:pathLst>
              <a:path w="3282802" h="3189767">
                <a:moveTo>
                  <a:pt x="0" y="0"/>
                </a:moveTo>
                <a:lnTo>
                  <a:pt x="3282803" y="0"/>
                </a:lnTo>
                <a:lnTo>
                  <a:pt x="3282803" y="3189767"/>
                </a:lnTo>
                <a:lnTo>
                  <a:pt x="0" y="31897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27235" y="3268236"/>
            <a:ext cx="3857002" cy="1053620"/>
          </a:xfrm>
          <a:custGeom>
            <a:avLst/>
            <a:gdLst/>
            <a:ahLst/>
            <a:cxnLst/>
            <a:rect l="l" t="t" r="r" b="b"/>
            <a:pathLst>
              <a:path w="3857002" h="1053620">
                <a:moveTo>
                  <a:pt x="0" y="0"/>
                </a:moveTo>
                <a:lnTo>
                  <a:pt x="3857002" y="0"/>
                </a:lnTo>
                <a:lnTo>
                  <a:pt x="3857002" y="1053620"/>
                </a:lnTo>
                <a:lnTo>
                  <a:pt x="0" y="1053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84237" y="2378558"/>
            <a:ext cx="2618267" cy="2764465"/>
          </a:xfrm>
          <a:custGeom>
            <a:avLst/>
            <a:gdLst/>
            <a:ahLst/>
            <a:cxnLst/>
            <a:rect l="l" t="t" r="r" b="b"/>
            <a:pathLst>
              <a:path w="2618267" h="2764465">
                <a:moveTo>
                  <a:pt x="0" y="0"/>
                </a:moveTo>
                <a:lnTo>
                  <a:pt x="2618268" y="0"/>
                </a:lnTo>
                <a:lnTo>
                  <a:pt x="2618268" y="2764465"/>
                </a:lnTo>
                <a:lnTo>
                  <a:pt x="0" y="27644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3895" y="5781453"/>
            <a:ext cx="3282802" cy="3189767"/>
          </a:xfrm>
          <a:custGeom>
            <a:avLst/>
            <a:gdLst/>
            <a:ahLst/>
            <a:cxnLst/>
            <a:rect l="l" t="t" r="r" b="b"/>
            <a:pathLst>
              <a:path w="3282802" h="3189767">
                <a:moveTo>
                  <a:pt x="0" y="0"/>
                </a:moveTo>
                <a:lnTo>
                  <a:pt x="3282803" y="0"/>
                </a:lnTo>
                <a:lnTo>
                  <a:pt x="3282803" y="3189768"/>
                </a:lnTo>
                <a:lnTo>
                  <a:pt x="0" y="3189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27235" y="6914262"/>
            <a:ext cx="3857002" cy="1053620"/>
          </a:xfrm>
          <a:custGeom>
            <a:avLst/>
            <a:gdLst/>
            <a:ahLst/>
            <a:cxnLst/>
            <a:rect l="l" t="t" r="r" b="b"/>
            <a:pathLst>
              <a:path w="3857002" h="1053620">
                <a:moveTo>
                  <a:pt x="0" y="0"/>
                </a:moveTo>
                <a:lnTo>
                  <a:pt x="3857002" y="0"/>
                </a:lnTo>
                <a:lnTo>
                  <a:pt x="3857002" y="1053620"/>
                </a:lnTo>
                <a:lnTo>
                  <a:pt x="0" y="10536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44514" y="5981223"/>
            <a:ext cx="2192965" cy="2764465"/>
          </a:xfrm>
          <a:custGeom>
            <a:avLst/>
            <a:gdLst/>
            <a:ahLst/>
            <a:cxnLst/>
            <a:rect l="l" t="t" r="r" b="b"/>
            <a:pathLst>
              <a:path w="2192965" h="2764465">
                <a:moveTo>
                  <a:pt x="0" y="0"/>
                </a:moveTo>
                <a:lnTo>
                  <a:pt x="2192965" y="0"/>
                </a:lnTo>
                <a:lnTo>
                  <a:pt x="2192965" y="2764465"/>
                </a:lnTo>
                <a:lnTo>
                  <a:pt x="0" y="27644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1321" y="328996"/>
            <a:ext cx="1547941" cy="1160956"/>
          </a:xfrm>
          <a:custGeom>
            <a:avLst/>
            <a:gdLst/>
            <a:ahLst/>
            <a:cxnLst/>
            <a:rect l="l" t="t" r="r" b="b"/>
            <a:pathLst>
              <a:path w="1547941" h="1160956">
                <a:moveTo>
                  <a:pt x="0" y="0"/>
                </a:moveTo>
                <a:lnTo>
                  <a:pt x="1547941" y="0"/>
                </a:lnTo>
                <a:lnTo>
                  <a:pt x="1547941" y="1160955"/>
                </a:lnTo>
                <a:lnTo>
                  <a:pt x="0" y="1160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3105" y="384815"/>
            <a:ext cx="1717027" cy="1287770"/>
          </a:xfrm>
          <a:custGeom>
            <a:avLst/>
            <a:gdLst/>
            <a:ahLst/>
            <a:cxnLst/>
            <a:rect l="l" t="t" r="r" b="b"/>
            <a:pathLst>
              <a:path w="1717027" h="1287770">
                <a:moveTo>
                  <a:pt x="0" y="0"/>
                </a:moveTo>
                <a:lnTo>
                  <a:pt x="1717027" y="0"/>
                </a:lnTo>
                <a:lnTo>
                  <a:pt x="1717027" y="1287770"/>
                </a:lnTo>
                <a:lnTo>
                  <a:pt x="0" y="12877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92413" y="2440783"/>
            <a:ext cx="2640968" cy="264096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5FA"/>
            </a:solidFill>
            <a:ln w="38100" cap="sq">
              <a:solidFill>
                <a:srgbClr val="922E2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95728" y="798370"/>
            <a:ext cx="13496544" cy="69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5285" b="1" spc="-105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Cam kết Đầu ra: Hoàn thành Mục tiêu Kép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6789" y="3506084"/>
            <a:ext cx="222131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1"/>
              </a:lnSpc>
            </a:pPr>
            <a:r>
              <a:rPr lang="en-US" sz="360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Việt Nam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97755" y="2804337"/>
            <a:ext cx="5294517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1770" lvl="1" indent="-335885" algn="l">
              <a:lnSpc>
                <a:spcPts val="3733"/>
              </a:lnSpc>
              <a:buFont typeface="Arial"/>
              <a:buChar char="•"/>
            </a:pPr>
            <a:r>
              <a:rPr lang="en-US" sz="3111" b="1" spc="-62">
                <a:solidFill>
                  <a:srgbClr val="922E29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Hoàn thành chương trình Tiểu học Việt Nam</a:t>
            </a:r>
          </a:p>
          <a:p>
            <a:pPr marL="671770" lvl="1" indent="-335885" algn="l">
              <a:lnSpc>
                <a:spcPts val="3733"/>
              </a:lnSpc>
              <a:buFont typeface="Arial"/>
              <a:buChar char="•"/>
            </a:pPr>
            <a:r>
              <a:rPr lang="en-US" sz="3111" b="1" spc="-62">
                <a:solidFill>
                  <a:srgbClr val="922E29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Chuyển tiếp liên mạch lên bậc THCS trong nước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92413" y="6068612"/>
            <a:ext cx="2640968" cy="26409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5FA"/>
            </a:solidFill>
            <a:ln w="38100" cap="sq">
              <a:solidFill>
                <a:srgbClr val="922E29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40017" y="7127159"/>
            <a:ext cx="253390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2"/>
              </a:lnSpc>
            </a:pPr>
            <a:r>
              <a:rPr lang="en-US" sz="361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Cambridge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97755" y="6629400"/>
            <a:ext cx="7690245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1450" lvl="1" indent="-335725" algn="l">
              <a:lnSpc>
                <a:spcPts val="3732"/>
              </a:lnSpc>
              <a:buFont typeface="Arial"/>
              <a:buChar char="•"/>
            </a:pP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Chứng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chỉ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</a:p>
          <a:p>
            <a:pPr algn="l">
              <a:lnSpc>
                <a:spcPts val="3732"/>
              </a:lnSpc>
            </a:pP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      Cambridge Primary Checkpoint</a:t>
            </a:r>
          </a:p>
          <a:p>
            <a:pPr marL="671450" lvl="1" indent="-335725" algn="l">
              <a:lnSpc>
                <a:spcPts val="3732"/>
              </a:lnSpc>
              <a:buFont typeface="Arial"/>
              <a:buChar char="•"/>
            </a:pPr>
            <a:r>
              <a:rPr lang="en-US" sz="3110" b="1" spc="-62" dirty="0" smtClean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</a:t>
            </a:r>
            <a:r>
              <a:rPr lang="vi-VN" sz="3110" b="1" spc="-62" smtClean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ạo</a:t>
            </a:r>
            <a:r>
              <a:rPr lang="en-US" sz="3110" b="1" spc="-62" smtClean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tiền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đề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theo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học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trường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Cambridge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trên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toàn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thế</a:t>
            </a:r>
            <a:r>
              <a:rPr lang="en-US" sz="3110" b="1" spc="-62" dirty="0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</a:t>
            </a:r>
            <a:r>
              <a:rPr lang="en-US" sz="3110" b="1" spc="-62" dirty="0" err="1">
                <a:solidFill>
                  <a:srgbClr val="000000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giới</a:t>
            </a:r>
            <a:endParaRPr lang="en-US" sz="3110" b="1" spc="-62" dirty="0">
              <a:solidFill>
                <a:srgbClr val="000000"/>
              </a:solidFill>
              <a:latin typeface="Quicksand Semi-Bold"/>
              <a:ea typeface="Quicksand Semi-Bold"/>
              <a:cs typeface="Quicksand Semi-Bold"/>
              <a:sym typeface="Quicksand Semi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 Bold</vt:lpstr>
      <vt:lpstr>Quicksand Semi-Bold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Bach_Duong_Cambridge_Integrated_Education.pptx</dc:title>
  <dc:creator>BACH DUONG</dc:creator>
  <cp:lastModifiedBy>BACH DUONG</cp:lastModifiedBy>
  <cp:revision>4</cp:revision>
  <dcterms:created xsi:type="dcterms:W3CDTF">2006-08-16T00:00:00Z</dcterms:created>
  <dcterms:modified xsi:type="dcterms:W3CDTF">2026-04-22T04:37:30Z</dcterms:modified>
  <dc:identifier>DAHHiN5uu5I</dc:identifier>
</cp:coreProperties>
</file>